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222"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DA74D7A-720B-40BD-BC9C-DF625FB49BAD}" type="datetimeFigureOut">
              <a:rPr lang="en-GB" smtClean="0"/>
              <a:t>13/06/2013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A31B30-2D16-4228-84A5-99B60F891672}"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DA74D7A-720B-40BD-BC9C-DF625FB49BAD}" type="datetimeFigureOut">
              <a:rPr lang="en-GB" smtClean="0"/>
              <a:t>13/06/2013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A31B30-2D16-4228-84A5-99B60F891672}"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DA74D7A-720B-40BD-BC9C-DF625FB49BAD}" type="datetimeFigureOut">
              <a:rPr lang="en-GB" smtClean="0"/>
              <a:t>13/06/2013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A31B30-2D16-4228-84A5-99B60F891672}"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DA74D7A-720B-40BD-BC9C-DF625FB49BAD}" type="datetimeFigureOut">
              <a:rPr lang="en-GB" smtClean="0"/>
              <a:t>13/06/2013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A31B30-2D16-4228-84A5-99B60F891672}"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DA74D7A-720B-40BD-BC9C-DF625FB49BAD}" type="datetimeFigureOut">
              <a:rPr lang="en-GB" smtClean="0"/>
              <a:t>13/06/2013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A31B30-2D16-4228-84A5-99B60F891672}"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DA74D7A-720B-40BD-BC9C-DF625FB49BAD}" type="datetimeFigureOut">
              <a:rPr lang="en-GB" smtClean="0"/>
              <a:t>13/06/2013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EA31B30-2D16-4228-84A5-99B60F891672}"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DA74D7A-720B-40BD-BC9C-DF625FB49BAD}" type="datetimeFigureOut">
              <a:rPr lang="en-GB" smtClean="0"/>
              <a:t>13/06/2013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EA31B30-2D16-4228-84A5-99B60F891672}"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DA74D7A-720B-40BD-BC9C-DF625FB49BAD}" type="datetimeFigureOut">
              <a:rPr lang="en-GB" smtClean="0"/>
              <a:t>13/06/2013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EA31B30-2D16-4228-84A5-99B60F891672}"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A74D7A-720B-40BD-BC9C-DF625FB49BAD}" type="datetimeFigureOut">
              <a:rPr lang="en-GB" smtClean="0"/>
              <a:t>13/06/2013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EA31B30-2D16-4228-84A5-99B60F891672}"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A74D7A-720B-40BD-BC9C-DF625FB49BAD}" type="datetimeFigureOut">
              <a:rPr lang="en-GB" smtClean="0"/>
              <a:t>13/06/2013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EA31B30-2D16-4228-84A5-99B60F891672}"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A74D7A-720B-40BD-BC9C-DF625FB49BAD}" type="datetimeFigureOut">
              <a:rPr lang="en-GB" smtClean="0"/>
              <a:t>13/06/2013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EA31B30-2D16-4228-84A5-99B60F891672}"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A74D7A-720B-40BD-BC9C-DF625FB49BAD}" type="datetimeFigureOut">
              <a:rPr lang="en-GB" smtClean="0"/>
              <a:t>13/06/2013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A31B30-2D16-4228-84A5-99B60F891672}"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cartoons.ac.uk/record/VY1017/zo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620688"/>
            <a:ext cx="4572000" cy="2031325"/>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r>
              <a:rPr lang="en-GB" b="1" dirty="0"/>
              <a:t>Asia is where the communist conspirators have decided to make their play for global conquest.  If we lose this war, the fall of Europe is inevitable.  There is no choice but victory. </a:t>
            </a:r>
          </a:p>
          <a:p>
            <a:r>
              <a:rPr lang="en-GB" b="1" i="1" dirty="0" smtClean="0"/>
              <a:t>US General (army leader) MacArthur, speaking in 1950.</a:t>
            </a:r>
            <a:endParaRPr lang="en-GB" b="1" i="1" dirty="0"/>
          </a:p>
        </p:txBody>
      </p:sp>
      <p:sp>
        <p:nvSpPr>
          <p:cNvPr id="5" name="TextBox 4"/>
          <p:cNvSpPr txBox="1"/>
          <p:nvPr/>
        </p:nvSpPr>
        <p:spPr>
          <a:xfrm>
            <a:off x="251520" y="188640"/>
            <a:ext cx="4536504" cy="369332"/>
          </a:xfrm>
          <a:prstGeom prst="rect">
            <a:avLst/>
          </a:prstGeom>
          <a:noFill/>
        </p:spPr>
        <p:txBody>
          <a:bodyPr wrap="square" rtlCol="0">
            <a:spAutoFit/>
          </a:bodyPr>
          <a:lstStyle/>
          <a:p>
            <a:r>
              <a:rPr lang="en-GB" dirty="0" smtClean="0"/>
              <a:t>Korean War Source:</a:t>
            </a:r>
            <a:endParaRPr lang="en-GB" dirty="0"/>
          </a:p>
        </p:txBody>
      </p:sp>
      <p:sp>
        <p:nvSpPr>
          <p:cNvPr id="6" name="TextBox 5"/>
          <p:cNvSpPr txBox="1"/>
          <p:nvPr/>
        </p:nvSpPr>
        <p:spPr>
          <a:xfrm>
            <a:off x="251520" y="4221088"/>
            <a:ext cx="4248472" cy="147732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GB" dirty="0" smtClean="0"/>
              <a:t>Uprising </a:t>
            </a:r>
            <a:r>
              <a:rPr lang="en-GB" dirty="0" smtClean="0"/>
              <a:t>would </a:t>
            </a:r>
            <a:r>
              <a:rPr lang="en-GB" dirty="0" smtClean="0"/>
              <a:t>lead to ‘a </a:t>
            </a:r>
            <a:r>
              <a:rPr lang="en-GB" dirty="0" smtClean="0"/>
              <a:t>full scale world war and probably the result of that would be us all wiped out</a:t>
            </a:r>
            <a:r>
              <a:rPr lang="en-GB" dirty="0" smtClean="0"/>
              <a:t>.’</a:t>
            </a:r>
          </a:p>
          <a:p>
            <a:r>
              <a:rPr lang="en-GB" b="1" i="1" dirty="0" smtClean="0"/>
              <a:t>Quote from the American politician John Foster Dulles in 1956</a:t>
            </a:r>
          </a:p>
        </p:txBody>
      </p:sp>
      <p:sp>
        <p:nvSpPr>
          <p:cNvPr id="7" name="TextBox 6"/>
          <p:cNvSpPr txBox="1"/>
          <p:nvPr/>
        </p:nvSpPr>
        <p:spPr>
          <a:xfrm>
            <a:off x="251520" y="3717032"/>
            <a:ext cx="4536504" cy="369332"/>
          </a:xfrm>
          <a:prstGeom prst="rect">
            <a:avLst/>
          </a:prstGeom>
          <a:noFill/>
        </p:spPr>
        <p:txBody>
          <a:bodyPr wrap="square" rtlCol="0">
            <a:spAutoFit/>
          </a:bodyPr>
          <a:lstStyle/>
          <a:p>
            <a:r>
              <a:rPr lang="en-GB" dirty="0" smtClean="0"/>
              <a:t>Hungary Source:</a:t>
            </a:r>
            <a:endParaRPr lang="en-GB" dirty="0"/>
          </a:p>
        </p:txBody>
      </p:sp>
      <p:pic>
        <p:nvPicPr>
          <p:cNvPr id="1026" name="Picture 2" descr="VY1017">
            <a:hlinkClick r:id="rId2"/>
          </p:cNvPr>
          <p:cNvPicPr>
            <a:picLocks noChangeAspect="1" noChangeArrowheads="1"/>
          </p:cNvPicPr>
          <p:nvPr/>
        </p:nvPicPr>
        <p:blipFill>
          <a:blip r:embed="rId3"/>
          <a:srcRect/>
          <a:stretch>
            <a:fillRect/>
          </a:stretch>
        </p:blipFill>
        <p:spPr bwMode="auto">
          <a:xfrm>
            <a:off x="4860032" y="404664"/>
            <a:ext cx="3924300" cy="4591051"/>
          </a:xfrm>
          <a:prstGeom prst="rect">
            <a:avLst/>
          </a:prstGeom>
          <a:noFill/>
        </p:spPr>
      </p:pic>
      <p:sp>
        <p:nvSpPr>
          <p:cNvPr id="9" name="TextBox 8"/>
          <p:cNvSpPr txBox="1"/>
          <p:nvPr/>
        </p:nvSpPr>
        <p:spPr>
          <a:xfrm>
            <a:off x="4932040" y="44624"/>
            <a:ext cx="4067944" cy="369332"/>
          </a:xfrm>
          <a:prstGeom prst="rect">
            <a:avLst/>
          </a:prstGeom>
          <a:noFill/>
        </p:spPr>
        <p:txBody>
          <a:bodyPr wrap="square" rtlCol="0">
            <a:spAutoFit/>
          </a:bodyPr>
          <a:lstStyle/>
          <a:p>
            <a:r>
              <a:rPr lang="en-GB" dirty="0" smtClean="0"/>
              <a:t>Space Race Source:</a:t>
            </a:r>
            <a:endParaRPr lang="en-GB" dirty="0"/>
          </a:p>
        </p:txBody>
      </p:sp>
      <p:sp>
        <p:nvSpPr>
          <p:cNvPr id="10" name="TextBox 9"/>
          <p:cNvSpPr txBox="1"/>
          <p:nvPr/>
        </p:nvSpPr>
        <p:spPr>
          <a:xfrm>
            <a:off x="4932040" y="4941168"/>
            <a:ext cx="4067944" cy="1754326"/>
          </a:xfrm>
          <a:prstGeom prst="rect">
            <a:avLst/>
          </a:prstGeom>
          <a:noFill/>
        </p:spPr>
        <p:txBody>
          <a:bodyPr wrap="square" rtlCol="0">
            <a:spAutoFit/>
          </a:bodyPr>
          <a:lstStyle/>
          <a:p>
            <a:r>
              <a:rPr lang="en-GB" dirty="0" smtClean="0"/>
              <a:t>A British cartoon created in 1957 after the launch of Sputnik. The figures are all world leaders. In the satellite is </a:t>
            </a:r>
            <a:r>
              <a:rPr lang="en-GB" dirty="0" err="1" smtClean="0"/>
              <a:t>Khruschev</a:t>
            </a:r>
            <a:r>
              <a:rPr lang="en-GB" dirty="0" smtClean="0"/>
              <a:t> (USSR). The big dog is Eisenhower (US) and the small dog is MacMillan (Britain). </a:t>
            </a:r>
            <a:endParaRPr lang="en-GB"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104</Words>
  <Application>Microsoft Office PowerPoint</Application>
  <PresentationFormat>On-screen Show (4:3)</PresentationFormat>
  <Paragraphs>8</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Slide 1</vt:lpstr>
    </vt:vector>
  </TitlesOfParts>
  <Company>RM plc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tnd</dc:creator>
  <cp:lastModifiedBy>tnd</cp:lastModifiedBy>
  <cp:revision>2</cp:revision>
  <dcterms:created xsi:type="dcterms:W3CDTF">2013-06-13T14:35:40Z</dcterms:created>
  <dcterms:modified xsi:type="dcterms:W3CDTF">2013-06-13T14:46:04Z</dcterms:modified>
</cp:coreProperties>
</file>